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9" r:id="rId2"/>
    <p:sldMasterId id="2147483721" r:id="rId3"/>
    <p:sldMasterId id="2147483783" r:id="rId4"/>
  </p:sldMasterIdLst>
  <p:notesMasterIdLst>
    <p:notesMasterId r:id="rId16"/>
  </p:notesMasterIdLst>
  <p:handoutMasterIdLst>
    <p:handoutMasterId r:id="rId17"/>
  </p:handoutMasterIdLst>
  <p:sldIdLst>
    <p:sldId id="256" r:id="rId5"/>
    <p:sldId id="297" r:id="rId6"/>
    <p:sldId id="298" r:id="rId7"/>
    <p:sldId id="299" r:id="rId8"/>
    <p:sldId id="301" r:id="rId9"/>
    <p:sldId id="302" r:id="rId10"/>
    <p:sldId id="310" r:id="rId11"/>
    <p:sldId id="308" r:id="rId12"/>
    <p:sldId id="305" r:id="rId13"/>
    <p:sldId id="300" r:id="rId14"/>
    <p:sldId id="292" r:id="rId15"/>
  </p:sldIdLst>
  <p:sldSz cx="8640763" cy="6483350"/>
  <p:notesSz cx="7099300" cy="10234613"/>
  <p:defaultTextStyle>
    <a:defPPr>
      <a:defRPr lang="en-GB"/>
    </a:defPPr>
    <a:lvl1pPr algn="l" defTabSz="44892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387" indent="-285534" algn="l" defTabSz="44892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2134" indent="-228427" algn="l" defTabSz="44892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598988" indent="-228427" algn="l" defTabSz="44892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5843" indent="-228427" algn="l" defTabSz="44892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4270" algn="l" defTabSz="913707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1121" algn="l" defTabSz="913707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197976" algn="l" defTabSz="913707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4829" algn="l" defTabSz="913707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89" autoAdjust="0"/>
  </p:normalViewPr>
  <p:slideViewPr>
    <p:cSldViewPr>
      <p:cViewPr>
        <p:scale>
          <a:sx n="100" d="100"/>
          <a:sy n="100" d="100"/>
        </p:scale>
        <p:origin x="-1170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 dans les délais'!$B$14</c:f>
              <c:strCache>
                <c:ptCount val="1"/>
                <c:pt idx="0">
                  <c:v>Côte D'or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2.0898641588296763E-3"/>
                  <c:y val="0.250110118350876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9374699740264928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</a:t>
                    </a:r>
                    <a:r>
                      <a:rPr lang="en-US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32496729734617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99281529202789E-3"/>
                  <c:y val="0.20415726216159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'Rec dans les délais'!$C$13:$F$13</c:f>
              <c:strCache>
                <c:ptCount val="4"/>
                <c:pt idx="0">
                  <c:v>2° T 16</c:v>
                </c:pt>
                <c:pt idx="1">
                  <c:v>3° T 16</c:v>
                </c:pt>
                <c:pt idx="2">
                  <c:v>4° T 16</c:v>
                </c:pt>
                <c:pt idx="3">
                  <c:v>1 T 17</c:v>
                </c:pt>
              </c:strCache>
            </c:strRef>
          </c:cat>
          <c:val>
            <c:numRef>
              <c:f>'Rec dans les délais'!$C$14:$F$14</c:f>
              <c:numCache>
                <c:formatCode>General</c:formatCode>
                <c:ptCount val="4"/>
                <c:pt idx="0">
                  <c:v>51</c:v>
                </c:pt>
                <c:pt idx="1">
                  <c:v>50</c:v>
                </c:pt>
                <c:pt idx="2">
                  <c:v>43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'Rec dans les délais'!$B$15</c:f>
              <c:strCache>
                <c:ptCount val="1"/>
                <c:pt idx="0">
                  <c:v>Nièvre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472038814915738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98641588296763E-3"/>
                  <c:y val="0.41215329362045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7692651638794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27467283380521E-17"/>
                  <c:y val="0.23601940745786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'Rec dans les délais'!$C$13:$F$13</c:f>
              <c:strCache>
                <c:ptCount val="4"/>
                <c:pt idx="0">
                  <c:v>2° T 16</c:v>
                </c:pt>
                <c:pt idx="1">
                  <c:v>3° T 16</c:v>
                </c:pt>
                <c:pt idx="2">
                  <c:v>4° T 16</c:v>
                </c:pt>
                <c:pt idx="3">
                  <c:v>1 T 17</c:v>
                </c:pt>
              </c:strCache>
            </c:strRef>
          </c:cat>
          <c:val>
            <c:numRef>
              <c:f>'Rec dans les délais'!$C$15:$F$15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52</c:v>
                </c:pt>
                <c:pt idx="3">
                  <c:v>63</c:v>
                </c:pt>
              </c:numCache>
            </c:numRef>
          </c:val>
        </c:ser>
        <c:ser>
          <c:idx val="2"/>
          <c:order val="2"/>
          <c:tx>
            <c:strRef>
              <c:f>'Rec dans les délais'!$B$16</c:f>
              <c:strCache>
                <c:ptCount val="1"/>
                <c:pt idx="0">
                  <c:v>Saône et Loire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15686682084513E-17"/>
                  <c:y val="0.27829154013689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9942760647640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0647296192290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35016835016834E-3"/>
                  <c:y val="0.20768914551137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'Rec dans les délais'!$C$13:$F$13</c:f>
              <c:strCache>
                <c:ptCount val="4"/>
                <c:pt idx="0">
                  <c:v>2° T 16</c:v>
                </c:pt>
                <c:pt idx="1">
                  <c:v>3° T 16</c:v>
                </c:pt>
                <c:pt idx="2">
                  <c:v>4° T 16</c:v>
                </c:pt>
                <c:pt idx="3">
                  <c:v>1 T 17</c:v>
                </c:pt>
              </c:strCache>
            </c:strRef>
          </c:cat>
          <c:val>
            <c:numRef>
              <c:f>'Rec dans les délais'!$C$16:$F$16</c:f>
              <c:numCache>
                <c:formatCode>General</c:formatCode>
                <c:ptCount val="4"/>
                <c:pt idx="0">
                  <c:v>60</c:v>
                </c:pt>
                <c:pt idx="1">
                  <c:v>57</c:v>
                </c:pt>
                <c:pt idx="2">
                  <c:v>49</c:v>
                </c:pt>
                <c:pt idx="3">
                  <c:v>53</c:v>
                </c:pt>
              </c:numCache>
            </c:numRef>
          </c:val>
        </c:ser>
        <c:ser>
          <c:idx val="3"/>
          <c:order val="3"/>
          <c:tx>
            <c:strRef>
              <c:f>'Rec dans les délais'!$B$17</c:f>
              <c:strCache>
                <c:ptCount val="1"/>
                <c:pt idx="0">
                  <c:v>Yonne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33113170598566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2760902826241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98641588297526E-3"/>
                  <c:y val="0.33817706143217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7261120843933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'Rec dans les délais'!$C$13:$F$13</c:f>
              <c:strCache>
                <c:ptCount val="4"/>
                <c:pt idx="0">
                  <c:v>2° T 16</c:v>
                </c:pt>
                <c:pt idx="1">
                  <c:v>3° T 16</c:v>
                </c:pt>
                <c:pt idx="2">
                  <c:v>4° T 16</c:v>
                </c:pt>
                <c:pt idx="3">
                  <c:v>1 T 17</c:v>
                </c:pt>
              </c:strCache>
            </c:strRef>
          </c:cat>
          <c:val>
            <c:numRef>
              <c:f>'Rec dans les délais'!$C$17:$F$17</c:f>
              <c:numCache>
                <c:formatCode>General</c:formatCode>
                <c:ptCount val="4"/>
                <c:pt idx="0">
                  <c:v>57</c:v>
                </c:pt>
                <c:pt idx="1">
                  <c:v>57</c:v>
                </c:pt>
                <c:pt idx="2">
                  <c:v>48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956800"/>
        <c:axId val="207011840"/>
      </c:barChart>
      <c:catAx>
        <c:axId val="20695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7011840"/>
        <c:crosses val="autoZero"/>
        <c:auto val="1"/>
        <c:lblAlgn val="ctr"/>
        <c:lblOffset val="100"/>
        <c:noMultiLvlLbl val="0"/>
      </c:catAx>
      <c:valAx>
        <c:axId val="2070118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9568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B24AA2B-A463-47D1-8CFF-E67142A6C783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8866D0F4-F10F-4BDB-A363-87B6EEC81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291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021138" y="0"/>
            <a:ext cx="3073400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1332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105400" cy="3830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6"/>
            <a:ext cx="5673725" cy="4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2" tIns="49676" rIns="98992" bIns="49676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0" y="9721851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2" tIns="45717" rIns="91432" bIns="45717" anchor="ctr"/>
          <a:lstStyle/>
          <a:p>
            <a:endParaRPr lang="fr-FR" alt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21139" y="9721850"/>
            <a:ext cx="30702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92" tIns="49676" rIns="98992" bIns="4967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3E4623-530B-4DE7-B638-49E98752FF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8546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9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387" indent="-285534" algn="l" defTabSz="4489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134" indent="-228427" algn="l" defTabSz="4489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8988" indent="-228427" algn="l" defTabSz="4489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5843" indent="-228427" algn="l" defTabSz="44892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4270" algn="l" defTabSz="913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21" algn="l" defTabSz="913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76" algn="l" defTabSz="913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29" algn="l" defTabSz="9137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396" indent="-228581" defTabSz="449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559" indent="-228581" defTabSz="449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8721" indent="-228581" defTabSz="449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5884" indent="-228581" defTabSz="44922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39" algn="l"/>
                <a:tab pos="896865" algn="l"/>
                <a:tab pos="1346091" algn="l"/>
                <a:tab pos="1795317" algn="l"/>
                <a:tab pos="2244543" algn="l"/>
                <a:tab pos="2693769" algn="l"/>
                <a:tab pos="3142995" algn="l"/>
                <a:tab pos="3592221" algn="l"/>
                <a:tab pos="4041447" algn="l"/>
                <a:tab pos="4490672" algn="l"/>
                <a:tab pos="4939898" algn="l"/>
                <a:tab pos="5389125" algn="l"/>
                <a:tab pos="5838350" algn="l"/>
                <a:tab pos="6287577" algn="l"/>
                <a:tab pos="6736802" algn="l"/>
                <a:tab pos="7186029" algn="l"/>
                <a:tab pos="7635254" algn="l"/>
                <a:tab pos="8084481" algn="l"/>
                <a:tab pos="8533706" algn="l"/>
                <a:tab pos="898293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fld id="{74965909-5273-4F69-922E-3854175D40B0}" type="slidenum">
              <a:rPr lang="fr-FR" altLang="fr-FR" sz="1300">
                <a:solidFill>
                  <a:srgbClr val="000000"/>
                </a:solidFill>
              </a:rPr>
              <a:pPr/>
              <a:t>1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4021139" y="972185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992" tIns="49676" rIns="98992" bIns="49676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98E78E27-91A5-4263-83FC-25B72BE835E8}" type="slidenum">
              <a:rPr lang="fr-FR" alt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4021138" y="9721850"/>
            <a:ext cx="3073400" cy="5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992" tIns="49676" rIns="98992" bIns="49676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52CFA83F-9DBC-4D56-897A-701BAC49E7C1}" type="slidenum">
              <a:rPr lang="fr-FR" alt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4341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2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88679" eaLnBrk="0" hangingPunct="0"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1pPr>
            <a:lvl2pPr marL="804697" indent="-309499" defTabSz="988679" eaLnBrk="0" hangingPunct="0"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2pPr>
            <a:lvl3pPr marL="1237997" indent="-247600" defTabSz="988679" eaLnBrk="0" hangingPunct="0"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3pPr>
            <a:lvl4pPr marL="1733197" indent="-247600" defTabSz="988679" eaLnBrk="0" hangingPunct="0"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4pPr>
            <a:lvl5pPr marL="2228395" indent="-247600" defTabSz="988679" eaLnBrk="0" hangingPunct="0"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5pPr>
            <a:lvl6pPr marL="2723594" indent="-247600" defTabSz="98867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6pPr>
            <a:lvl7pPr marL="3218792" indent="-247600" defTabSz="98867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7pPr>
            <a:lvl8pPr marL="3713991" indent="-247600" defTabSz="98867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8pPr>
            <a:lvl9pPr marL="4209189" indent="-247600" defTabSz="98867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7688" algn="l"/>
                <a:tab pos="937096" algn="l"/>
                <a:tab pos="1406502" algn="l"/>
                <a:tab pos="1875910" algn="l"/>
                <a:tab pos="2345316" algn="l"/>
                <a:tab pos="2814725" algn="l"/>
                <a:tab pos="3284131" algn="l"/>
                <a:tab pos="3753539" algn="l"/>
                <a:tab pos="4222944" algn="l"/>
                <a:tab pos="4692353" algn="l"/>
                <a:tab pos="5161759" algn="l"/>
                <a:tab pos="5631167" algn="l"/>
                <a:tab pos="6100574" algn="l"/>
                <a:tab pos="6569982" algn="l"/>
                <a:tab pos="7039388" algn="l"/>
                <a:tab pos="7508796" algn="l"/>
                <a:tab pos="7978202" algn="l"/>
                <a:tab pos="8447610" algn="l"/>
                <a:tab pos="8917017" algn="l"/>
                <a:tab pos="9386425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eaLnBrk="1" hangingPunct="1"/>
            <a:fld id="{53BB4ABF-86B6-4220-8965-4569170D11D9}" type="slidenum">
              <a:rPr lang="fr-FR" altLang="fr-FR" sz="1500">
                <a:solidFill>
                  <a:srgbClr val="000000"/>
                </a:solidFill>
              </a:rPr>
              <a:pPr eaLnBrk="1" hangingPunct="1"/>
              <a:t>10</a:t>
            </a:fld>
            <a:endParaRPr lang="fr-FR" altLang="fr-FR" sz="1500">
              <a:solidFill>
                <a:srgbClr val="000000"/>
              </a:solidFill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814388"/>
            <a:ext cx="5341938" cy="40084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44" y="5078217"/>
            <a:ext cx="6047552" cy="48134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553" tIns="47777" rIns="95553" bIns="4777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9" y="2014538"/>
            <a:ext cx="7345363" cy="13890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9" y="3673475"/>
            <a:ext cx="6049963" cy="1657350"/>
          </a:xfrm>
        </p:spPr>
        <p:txBody>
          <a:bodyPr/>
          <a:lstStyle>
            <a:lvl1pPr marL="0" indent="0" algn="ctr">
              <a:buNone/>
              <a:defRPr/>
            </a:lvl1pPr>
            <a:lvl2pPr marL="456854" indent="0" algn="ctr">
              <a:buNone/>
              <a:defRPr/>
            </a:lvl2pPr>
            <a:lvl3pPr marL="913707" indent="0" algn="ctr">
              <a:buNone/>
              <a:defRPr/>
            </a:lvl3pPr>
            <a:lvl4pPr marL="1370561" indent="0" algn="ctr">
              <a:buNone/>
              <a:defRPr/>
            </a:lvl4pPr>
            <a:lvl5pPr marL="1827414" indent="0" algn="ctr">
              <a:buNone/>
              <a:defRPr/>
            </a:lvl5pPr>
            <a:lvl6pPr marL="2284270" indent="0" algn="ctr">
              <a:buNone/>
              <a:defRPr/>
            </a:lvl6pPr>
            <a:lvl7pPr marL="2741121" indent="0" algn="ctr">
              <a:buNone/>
              <a:defRPr/>
            </a:lvl7pPr>
            <a:lvl8pPr marL="3197976" indent="0" algn="ctr">
              <a:buNone/>
              <a:defRPr/>
            </a:lvl8pPr>
            <a:lvl9pPr marL="365482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1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59513" y="158759"/>
            <a:ext cx="1941512" cy="56308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9" y="158759"/>
            <a:ext cx="5675313" cy="56308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2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8" y="2014541"/>
            <a:ext cx="7345363" cy="1389062"/>
          </a:xfrm>
          <a:prstGeom prst="rect">
            <a:avLst/>
          </a:prstGeom>
        </p:spPr>
        <p:txBody>
          <a:bodyPr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7" y="3673475"/>
            <a:ext cx="6049963" cy="1657350"/>
          </a:xfrm>
          <a:prstGeom prst="rect">
            <a:avLst/>
          </a:prstGeom>
        </p:spPr>
        <p:txBody>
          <a:bodyPr lIns="95740" tIns="47870" rIns="95740" bIns="47870"/>
          <a:lstStyle>
            <a:lvl1pPr marL="0" indent="0" algn="ctr">
              <a:buNone/>
              <a:defRPr/>
            </a:lvl1pPr>
            <a:lvl2pPr marL="478697" indent="0" algn="ctr">
              <a:buNone/>
              <a:defRPr/>
            </a:lvl2pPr>
            <a:lvl3pPr marL="957395" indent="0" algn="ctr">
              <a:buNone/>
              <a:defRPr/>
            </a:lvl3pPr>
            <a:lvl4pPr marL="1436092" indent="0" algn="ctr">
              <a:buNone/>
              <a:defRPr/>
            </a:lvl4pPr>
            <a:lvl5pPr marL="1914791" indent="0" algn="ctr">
              <a:buNone/>
              <a:defRPr/>
            </a:lvl5pPr>
            <a:lvl6pPr marL="2393487" indent="0" algn="ctr">
              <a:buNone/>
              <a:defRPr/>
            </a:lvl6pPr>
            <a:lvl7pPr marL="2872184" indent="0" algn="ctr">
              <a:buNone/>
              <a:defRPr/>
            </a:lvl7pPr>
            <a:lvl8pPr marL="3350882" indent="0" algn="ctr">
              <a:buNone/>
              <a:defRPr/>
            </a:lvl8pPr>
            <a:lvl9pPr marL="382957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5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7" y="260359"/>
            <a:ext cx="7777163" cy="1079500"/>
          </a:xfrm>
          <a:prstGeom prst="rect">
            <a:avLst/>
          </a:prstGeom>
        </p:spPr>
        <p:txBody>
          <a:bodyPr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7" y="1512891"/>
            <a:ext cx="7777163" cy="4278312"/>
          </a:xfrm>
          <a:prstGeom prst="rect">
            <a:avLst/>
          </a:prstGeom>
        </p:spPr>
        <p:txBody>
          <a:bodyPr lIns="95740" tIns="47870" rIns="95740" bIns="4787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0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33" y="4165610"/>
            <a:ext cx="7345363" cy="1287463"/>
          </a:xfrm>
          <a:prstGeom prst="rect">
            <a:avLst/>
          </a:prstGeom>
        </p:spPr>
        <p:txBody>
          <a:bodyPr lIns="95740" tIns="47870" rIns="95740" bIns="47870" anchor="t"/>
          <a:lstStyle>
            <a:lvl1pPr algn="l">
              <a:defRPr sz="4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33" y="2747972"/>
            <a:ext cx="7345363" cy="1417637"/>
          </a:xfrm>
          <a:prstGeom prst="rect">
            <a:avLst/>
          </a:prstGeom>
        </p:spPr>
        <p:txBody>
          <a:bodyPr lIns="95740" tIns="47870" rIns="95740" bIns="47870" anchor="b"/>
          <a:lstStyle>
            <a:lvl1pPr marL="0" indent="0">
              <a:buNone/>
              <a:defRPr sz="2100"/>
            </a:lvl1pPr>
            <a:lvl2pPr marL="478697" indent="0">
              <a:buNone/>
              <a:defRPr sz="1900"/>
            </a:lvl2pPr>
            <a:lvl3pPr marL="957395" indent="0">
              <a:buNone/>
              <a:defRPr sz="1700"/>
            </a:lvl3pPr>
            <a:lvl4pPr marL="1436092" indent="0">
              <a:buNone/>
              <a:defRPr sz="1500"/>
            </a:lvl4pPr>
            <a:lvl5pPr marL="1914791" indent="0">
              <a:buNone/>
              <a:defRPr sz="1500"/>
            </a:lvl5pPr>
            <a:lvl6pPr marL="2393487" indent="0">
              <a:buNone/>
              <a:defRPr sz="1500"/>
            </a:lvl6pPr>
            <a:lvl7pPr marL="2872184" indent="0">
              <a:buNone/>
              <a:defRPr sz="1500"/>
            </a:lvl7pPr>
            <a:lvl8pPr marL="3350882" indent="0">
              <a:buNone/>
              <a:defRPr sz="1500"/>
            </a:lvl8pPr>
            <a:lvl9pPr marL="3829579" indent="0">
              <a:buNone/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0642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7" y="260359"/>
            <a:ext cx="7777163" cy="1079500"/>
          </a:xfrm>
          <a:prstGeom prst="rect">
            <a:avLst/>
          </a:prstGeom>
        </p:spPr>
        <p:txBody>
          <a:bodyPr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7" y="1512891"/>
            <a:ext cx="3811589" cy="4278312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5795" y="1512891"/>
            <a:ext cx="3813175" cy="4278312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30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7" y="260359"/>
            <a:ext cx="7777163" cy="1079500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450977"/>
            <a:ext cx="3817938" cy="604838"/>
          </a:xfrm>
          <a:prstGeom prst="rect">
            <a:avLst/>
          </a:prstGeom>
        </p:spPr>
        <p:txBody>
          <a:bodyPr lIns="95740" tIns="47870" rIns="95740" bIns="47870" anchor="b"/>
          <a:lstStyle>
            <a:lvl1pPr marL="0" indent="0">
              <a:buNone/>
              <a:defRPr sz="2600" b="1"/>
            </a:lvl1pPr>
            <a:lvl2pPr marL="478697" indent="0">
              <a:buNone/>
              <a:defRPr sz="2100" b="1"/>
            </a:lvl2pPr>
            <a:lvl3pPr marL="957395" indent="0">
              <a:buNone/>
              <a:defRPr sz="1900" b="1"/>
            </a:lvl3pPr>
            <a:lvl4pPr marL="1436092" indent="0">
              <a:buNone/>
              <a:defRPr sz="1700" b="1"/>
            </a:lvl4pPr>
            <a:lvl5pPr marL="1914791" indent="0">
              <a:buNone/>
              <a:defRPr sz="1700" b="1"/>
            </a:lvl5pPr>
            <a:lvl6pPr marL="2393487" indent="0">
              <a:buNone/>
              <a:defRPr sz="1700" b="1"/>
            </a:lvl6pPr>
            <a:lvl7pPr marL="2872184" indent="0">
              <a:buNone/>
              <a:defRPr sz="1700" b="1"/>
            </a:lvl7pPr>
            <a:lvl8pPr marL="3350882" indent="0">
              <a:buNone/>
              <a:defRPr sz="1700" b="1"/>
            </a:lvl8pPr>
            <a:lvl9pPr marL="382957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1800" y="2055819"/>
            <a:ext cx="3817938" cy="3735387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89443" y="1450977"/>
            <a:ext cx="3819525" cy="604838"/>
          </a:xfrm>
          <a:prstGeom prst="rect">
            <a:avLst/>
          </a:prstGeom>
        </p:spPr>
        <p:txBody>
          <a:bodyPr lIns="95740" tIns="47870" rIns="95740" bIns="47870" anchor="b"/>
          <a:lstStyle>
            <a:lvl1pPr marL="0" indent="0">
              <a:buNone/>
              <a:defRPr sz="2600" b="1"/>
            </a:lvl1pPr>
            <a:lvl2pPr marL="478697" indent="0">
              <a:buNone/>
              <a:defRPr sz="2100" b="1"/>
            </a:lvl2pPr>
            <a:lvl3pPr marL="957395" indent="0">
              <a:buNone/>
              <a:defRPr sz="1900" b="1"/>
            </a:lvl3pPr>
            <a:lvl4pPr marL="1436092" indent="0">
              <a:buNone/>
              <a:defRPr sz="1700" b="1"/>
            </a:lvl4pPr>
            <a:lvl5pPr marL="1914791" indent="0">
              <a:buNone/>
              <a:defRPr sz="1700" b="1"/>
            </a:lvl5pPr>
            <a:lvl6pPr marL="2393487" indent="0">
              <a:buNone/>
              <a:defRPr sz="1700" b="1"/>
            </a:lvl6pPr>
            <a:lvl7pPr marL="2872184" indent="0">
              <a:buNone/>
              <a:defRPr sz="1700" b="1"/>
            </a:lvl7pPr>
            <a:lvl8pPr marL="3350882" indent="0">
              <a:buNone/>
              <a:defRPr sz="1700" b="1"/>
            </a:lvl8pPr>
            <a:lvl9pPr marL="3829579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89443" y="2055819"/>
            <a:ext cx="3819525" cy="3735387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7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7" y="260359"/>
            <a:ext cx="7777163" cy="1079500"/>
          </a:xfrm>
          <a:prstGeom prst="rect">
            <a:avLst/>
          </a:prstGeom>
        </p:spPr>
        <p:txBody>
          <a:bodyPr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5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2592189" y="361355"/>
            <a:ext cx="5638800" cy="58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31" tIns="46764" rIns="89931" bIns="46764">
            <a:spAutoFit/>
          </a:bodyPr>
          <a:lstStyle>
            <a:defPPr>
              <a:defRPr lang="en-GB"/>
            </a:defPPr>
            <a:lvl1pPr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762" indent="-285678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2711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599796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6881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5424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2507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199592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6676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itchFamily="32" charset="0"/>
              </a:rPr>
              <a:t>Centre du service national de </a:t>
            </a:r>
            <a:r>
              <a:rPr lang="fr-FR" altLang="fr-FR" sz="1600" b="1" dirty="0" smtClean="0">
                <a:solidFill>
                  <a:srgbClr val="FFFFFF"/>
                </a:solidFill>
                <a:latin typeface="Verdana" pitchFamily="32" charset="0"/>
              </a:rPr>
              <a:t>Dijon</a:t>
            </a:r>
          </a:p>
          <a:p>
            <a:pPr algn="r">
              <a:buClrTx/>
              <a:buFontTx/>
              <a:buNone/>
            </a:pPr>
            <a:r>
              <a:rPr lang="fr-FR" altLang="fr-FR" sz="1600" b="1" dirty="0" smtClean="0">
                <a:solidFill>
                  <a:srgbClr val="FFFFFF"/>
                </a:solidFill>
                <a:latin typeface="Verdana" pitchFamily="32" charset="0"/>
              </a:rPr>
              <a:t>  </a:t>
            </a:r>
            <a:r>
              <a:rPr lang="fr-FR" altLang="fr-FR" sz="1200" b="0" dirty="0" smtClean="0">
                <a:solidFill>
                  <a:srgbClr val="FFFFFF"/>
                </a:solidFill>
                <a:latin typeface="Verdana" pitchFamily="32" charset="0"/>
              </a:rPr>
              <a:t>05</a:t>
            </a:r>
            <a:r>
              <a:rPr lang="fr-FR" altLang="fr-FR" sz="1200" dirty="0" smtClean="0">
                <a:solidFill>
                  <a:srgbClr val="FFFFFF"/>
                </a:solidFill>
                <a:latin typeface="Verdana" pitchFamily="32" charset="0"/>
              </a:rPr>
              <a:t>/10/2017</a:t>
            </a:r>
            <a:endParaRPr lang="fr-FR" altLang="fr-FR" sz="12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8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8766"/>
            <a:ext cx="2843214" cy="1098550"/>
          </a:xfrm>
          <a:prstGeom prst="rect">
            <a:avLst/>
          </a:prstGeom>
        </p:spPr>
        <p:txBody>
          <a:bodyPr lIns="95740" tIns="47870" rIns="95740" bIns="47870"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207" y="258773"/>
            <a:ext cx="4830763" cy="5532437"/>
          </a:xfrm>
          <a:prstGeom prst="rect">
            <a:avLst/>
          </a:prstGeom>
        </p:spPr>
        <p:txBody>
          <a:bodyPr lIns="95740" tIns="47870" rIns="95740" bIns="47870"/>
          <a:lstStyle>
            <a:lvl1pPr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1800" y="1357318"/>
            <a:ext cx="2843214" cy="4433887"/>
          </a:xfrm>
          <a:prstGeom prst="rect">
            <a:avLst/>
          </a:prstGeom>
        </p:spPr>
        <p:txBody>
          <a:bodyPr lIns="95740" tIns="47870" rIns="95740" bIns="47870"/>
          <a:lstStyle>
            <a:lvl1pPr marL="0" indent="0">
              <a:buNone/>
              <a:defRPr sz="1500"/>
            </a:lvl1pPr>
            <a:lvl2pPr marL="478697" indent="0">
              <a:buNone/>
              <a:defRPr sz="1200"/>
            </a:lvl2pPr>
            <a:lvl3pPr marL="957395" indent="0">
              <a:buNone/>
              <a:defRPr sz="1000"/>
            </a:lvl3pPr>
            <a:lvl4pPr marL="1436092" indent="0">
              <a:buNone/>
              <a:defRPr sz="900"/>
            </a:lvl4pPr>
            <a:lvl5pPr marL="1914791" indent="0">
              <a:buNone/>
              <a:defRPr sz="900"/>
            </a:lvl5pPr>
            <a:lvl6pPr marL="2393487" indent="0">
              <a:buNone/>
              <a:defRPr sz="900"/>
            </a:lvl6pPr>
            <a:lvl7pPr marL="2872184" indent="0">
              <a:buNone/>
              <a:defRPr sz="900"/>
            </a:lvl7pPr>
            <a:lvl8pPr marL="3350882" indent="0">
              <a:buNone/>
              <a:defRPr sz="900"/>
            </a:lvl8pPr>
            <a:lvl9pPr marL="382957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113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3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868" y="4538665"/>
            <a:ext cx="5184775" cy="534987"/>
          </a:xfrm>
          <a:prstGeom prst="rect">
            <a:avLst/>
          </a:prstGeom>
        </p:spPr>
        <p:txBody>
          <a:bodyPr lIns="95740" tIns="47870" rIns="95740" bIns="47870" anchor="b"/>
          <a:lstStyle>
            <a:lvl1pPr algn="l">
              <a:defRPr sz="21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93868" y="579438"/>
            <a:ext cx="5184775" cy="3889375"/>
          </a:xfrm>
          <a:prstGeom prst="rect">
            <a:avLst/>
          </a:prstGeom>
        </p:spPr>
        <p:txBody>
          <a:bodyPr lIns="95740" tIns="47870" rIns="95740" bIns="47870"/>
          <a:lstStyle>
            <a:lvl1pPr marL="0" indent="0">
              <a:buNone/>
              <a:defRPr sz="3300"/>
            </a:lvl1pPr>
            <a:lvl2pPr marL="478697" indent="0">
              <a:buNone/>
              <a:defRPr sz="2900"/>
            </a:lvl2pPr>
            <a:lvl3pPr marL="957395" indent="0">
              <a:buNone/>
              <a:defRPr sz="2600"/>
            </a:lvl3pPr>
            <a:lvl4pPr marL="1436092" indent="0">
              <a:buNone/>
              <a:defRPr sz="2100"/>
            </a:lvl4pPr>
            <a:lvl5pPr marL="1914791" indent="0">
              <a:buNone/>
              <a:defRPr sz="2100"/>
            </a:lvl5pPr>
            <a:lvl6pPr marL="2393487" indent="0">
              <a:buNone/>
              <a:defRPr sz="2100"/>
            </a:lvl6pPr>
            <a:lvl7pPr marL="2872184" indent="0">
              <a:buNone/>
              <a:defRPr sz="2100"/>
            </a:lvl7pPr>
            <a:lvl8pPr marL="3350882" indent="0">
              <a:buNone/>
              <a:defRPr sz="2100"/>
            </a:lvl8pPr>
            <a:lvl9pPr marL="3829579" indent="0">
              <a:buNone/>
              <a:defRPr sz="21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93868" y="5073658"/>
            <a:ext cx="5184775" cy="762000"/>
          </a:xfrm>
          <a:prstGeom prst="rect">
            <a:avLst/>
          </a:prstGeom>
        </p:spPr>
        <p:txBody>
          <a:bodyPr lIns="95740" tIns="47870" rIns="95740" bIns="47870"/>
          <a:lstStyle>
            <a:lvl1pPr marL="0" indent="0">
              <a:buNone/>
              <a:defRPr sz="1500"/>
            </a:lvl1pPr>
            <a:lvl2pPr marL="478697" indent="0">
              <a:buNone/>
              <a:defRPr sz="1200"/>
            </a:lvl2pPr>
            <a:lvl3pPr marL="957395" indent="0">
              <a:buNone/>
              <a:defRPr sz="1000"/>
            </a:lvl3pPr>
            <a:lvl4pPr marL="1436092" indent="0">
              <a:buNone/>
              <a:defRPr sz="900"/>
            </a:lvl4pPr>
            <a:lvl5pPr marL="1914791" indent="0">
              <a:buNone/>
              <a:defRPr sz="900"/>
            </a:lvl5pPr>
            <a:lvl6pPr marL="2393487" indent="0">
              <a:buNone/>
              <a:defRPr sz="900"/>
            </a:lvl6pPr>
            <a:lvl7pPr marL="2872184" indent="0">
              <a:buNone/>
              <a:defRPr sz="900"/>
            </a:lvl7pPr>
            <a:lvl8pPr marL="3350882" indent="0">
              <a:buNone/>
              <a:defRPr sz="900"/>
            </a:lvl8pPr>
            <a:lvl9pPr marL="382957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686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7" y="260359"/>
            <a:ext cx="7777163" cy="1079500"/>
          </a:xfrm>
          <a:prstGeom prst="rect">
            <a:avLst/>
          </a:prstGeom>
        </p:spPr>
        <p:txBody>
          <a:bodyPr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7" y="1512891"/>
            <a:ext cx="7777163" cy="4278312"/>
          </a:xfrm>
          <a:prstGeom prst="rect">
            <a:avLst/>
          </a:prstGeom>
        </p:spPr>
        <p:txBody>
          <a:bodyPr vert="eaVert" lIns="95740" tIns="47870" rIns="95740" bIns="4787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2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65864" y="260350"/>
            <a:ext cx="1943100" cy="5530850"/>
          </a:xfrm>
          <a:prstGeom prst="rect">
            <a:avLst/>
          </a:prstGeom>
        </p:spPr>
        <p:txBody>
          <a:bodyPr vert="eaVert" lIns="95740" tIns="47870" rIns="95740" bIns="4787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6" y="260350"/>
            <a:ext cx="5681663" cy="5530850"/>
          </a:xfrm>
          <a:prstGeom prst="rect">
            <a:avLst/>
          </a:prstGeom>
        </p:spPr>
        <p:txBody>
          <a:bodyPr vert="eaVert" lIns="95740" tIns="47870" rIns="95740" bIns="4787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16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6" y="2014538"/>
            <a:ext cx="7345363" cy="1389062"/>
          </a:xfrm>
          <a:prstGeom prst="rect">
            <a:avLst/>
          </a:prstGeom>
        </p:spPr>
        <p:txBody>
          <a:bodyPr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6" y="3673475"/>
            <a:ext cx="6049963" cy="1657350"/>
          </a:xfrm>
          <a:prstGeom prst="rect">
            <a:avLst/>
          </a:prstGeom>
        </p:spPr>
        <p:txBody>
          <a:bodyPr lIns="91395" tIns="45697" rIns="91395" bIns="45697"/>
          <a:lstStyle>
            <a:lvl1pPr marL="0" indent="0" algn="ctr">
              <a:buNone/>
              <a:defRPr/>
            </a:lvl1pPr>
            <a:lvl2pPr marL="456969" indent="0" algn="ctr">
              <a:buNone/>
              <a:defRPr/>
            </a:lvl2pPr>
            <a:lvl3pPr marL="913938" indent="0" algn="ctr">
              <a:buNone/>
              <a:defRPr/>
            </a:lvl3pPr>
            <a:lvl4pPr marL="1370907" indent="0" algn="ctr">
              <a:buNone/>
              <a:defRPr/>
            </a:lvl4pPr>
            <a:lvl5pPr marL="1827876" indent="0" algn="ctr">
              <a:buNone/>
              <a:defRPr/>
            </a:lvl5pPr>
            <a:lvl6pPr marL="2284846" indent="0" algn="ctr">
              <a:buNone/>
              <a:defRPr/>
            </a:lvl6pPr>
            <a:lvl7pPr marL="2741814" indent="0" algn="ctr">
              <a:buNone/>
              <a:defRPr/>
            </a:lvl7pPr>
            <a:lvl8pPr marL="3198784" indent="0" algn="ctr">
              <a:buNone/>
              <a:defRPr/>
            </a:lvl8pPr>
            <a:lvl9pPr marL="3655752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70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60350"/>
            <a:ext cx="7777163" cy="1079500"/>
          </a:xfrm>
          <a:prstGeom prst="rect">
            <a:avLst/>
          </a:prstGeom>
        </p:spPr>
        <p:txBody>
          <a:bodyPr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6" y="1512888"/>
            <a:ext cx="7777163" cy="4278312"/>
          </a:xfrm>
          <a:prstGeom prst="rect">
            <a:avLst/>
          </a:prstGeom>
        </p:spPr>
        <p:txBody>
          <a:bodyPr lIns="91395" tIns="45697" rIns="91395" bIns="45697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514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31" y="4165606"/>
            <a:ext cx="7345363" cy="1287463"/>
          </a:xfrm>
          <a:prstGeom prst="rect">
            <a:avLst/>
          </a:prstGeom>
        </p:spPr>
        <p:txBody>
          <a:bodyPr lIns="91395" tIns="45697" rIns="91395" bIns="45697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31" y="2747969"/>
            <a:ext cx="7345363" cy="1417637"/>
          </a:xfrm>
          <a:prstGeom prst="rect">
            <a:avLst/>
          </a:prstGeom>
        </p:spPr>
        <p:txBody>
          <a:bodyPr lIns="91395" tIns="45697" rIns="91395" bIns="45697" anchor="b"/>
          <a:lstStyle>
            <a:lvl1pPr marL="0" indent="0">
              <a:buNone/>
              <a:defRPr sz="2000"/>
            </a:lvl1pPr>
            <a:lvl2pPr marL="456969" indent="0">
              <a:buNone/>
              <a:defRPr sz="1800"/>
            </a:lvl2pPr>
            <a:lvl3pPr marL="913938" indent="0">
              <a:buNone/>
              <a:defRPr sz="1600"/>
            </a:lvl3pPr>
            <a:lvl4pPr marL="1370907" indent="0">
              <a:buNone/>
              <a:defRPr sz="1400"/>
            </a:lvl4pPr>
            <a:lvl5pPr marL="1827876" indent="0">
              <a:buNone/>
              <a:defRPr sz="1400"/>
            </a:lvl5pPr>
            <a:lvl6pPr marL="2284846" indent="0">
              <a:buNone/>
              <a:defRPr sz="1400"/>
            </a:lvl6pPr>
            <a:lvl7pPr marL="2741814" indent="0">
              <a:buNone/>
              <a:defRPr sz="1400"/>
            </a:lvl7pPr>
            <a:lvl8pPr marL="3198784" indent="0">
              <a:buNone/>
              <a:defRPr sz="1400"/>
            </a:lvl8pPr>
            <a:lvl9pPr marL="3655752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5555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60350"/>
            <a:ext cx="7777163" cy="1079500"/>
          </a:xfrm>
          <a:prstGeom prst="rect">
            <a:avLst/>
          </a:prstGeom>
        </p:spPr>
        <p:txBody>
          <a:bodyPr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512888"/>
            <a:ext cx="3811588" cy="4278312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5794" y="1512888"/>
            <a:ext cx="3813175" cy="4278312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04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60350"/>
            <a:ext cx="7777163" cy="1079500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  <a:prstGeom prst="rect">
            <a:avLst/>
          </a:prstGeom>
        </p:spPr>
        <p:txBody>
          <a:bodyPr lIns="91395" tIns="45697" rIns="91395" bIns="45697"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8" indent="0">
              <a:buNone/>
              <a:defRPr sz="1800" b="1"/>
            </a:lvl3pPr>
            <a:lvl4pPr marL="1370907" indent="0">
              <a:buNone/>
              <a:defRPr sz="1600" b="1"/>
            </a:lvl4pPr>
            <a:lvl5pPr marL="1827876" indent="0">
              <a:buNone/>
              <a:defRPr sz="1600" b="1"/>
            </a:lvl5pPr>
            <a:lvl6pPr marL="2284846" indent="0">
              <a:buNone/>
              <a:defRPr sz="1600" b="1"/>
            </a:lvl6pPr>
            <a:lvl7pPr marL="2741814" indent="0">
              <a:buNone/>
              <a:defRPr sz="1600" b="1"/>
            </a:lvl7pPr>
            <a:lvl8pPr marL="3198784" indent="0">
              <a:buNone/>
              <a:defRPr sz="1600" b="1"/>
            </a:lvl8pPr>
            <a:lvl9pPr marL="3655752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1800" y="2055819"/>
            <a:ext cx="3817938" cy="3735387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89443" y="1450975"/>
            <a:ext cx="3819525" cy="604838"/>
          </a:xfrm>
          <a:prstGeom prst="rect">
            <a:avLst/>
          </a:prstGeom>
        </p:spPr>
        <p:txBody>
          <a:bodyPr lIns="91395" tIns="45697" rIns="91395" bIns="45697" anchor="b"/>
          <a:lstStyle>
            <a:lvl1pPr marL="0" indent="0">
              <a:buNone/>
              <a:defRPr sz="2400" b="1"/>
            </a:lvl1pPr>
            <a:lvl2pPr marL="456969" indent="0">
              <a:buNone/>
              <a:defRPr sz="2000" b="1"/>
            </a:lvl2pPr>
            <a:lvl3pPr marL="913938" indent="0">
              <a:buNone/>
              <a:defRPr sz="1800" b="1"/>
            </a:lvl3pPr>
            <a:lvl4pPr marL="1370907" indent="0">
              <a:buNone/>
              <a:defRPr sz="1600" b="1"/>
            </a:lvl4pPr>
            <a:lvl5pPr marL="1827876" indent="0">
              <a:buNone/>
              <a:defRPr sz="1600" b="1"/>
            </a:lvl5pPr>
            <a:lvl6pPr marL="2284846" indent="0">
              <a:buNone/>
              <a:defRPr sz="1600" b="1"/>
            </a:lvl6pPr>
            <a:lvl7pPr marL="2741814" indent="0">
              <a:buNone/>
              <a:defRPr sz="1600" b="1"/>
            </a:lvl7pPr>
            <a:lvl8pPr marL="3198784" indent="0">
              <a:buNone/>
              <a:defRPr sz="1600" b="1"/>
            </a:lvl8pPr>
            <a:lvl9pPr marL="3655752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89443" y="2055819"/>
            <a:ext cx="3819525" cy="3735387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78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60350"/>
            <a:ext cx="7777163" cy="1079500"/>
          </a:xfrm>
          <a:prstGeom prst="rect">
            <a:avLst/>
          </a:prstGeom>
        </p:spPr>
        <p:txBody>
          <a:bodyPr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26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auto">
          <a:xfrm>
            <a:off x="2438400" y="381000"/>
            <a:ext cx="563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5" tIns="45697" rIns="91395" bIns="45697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r" defTabSz="913938">
              <a:buClrTx/>
              <a:buSzTx/>
              <a:buFontTx/>
              <a:buNone/>
              <a:defRPr/>
            </a:pPr>
            <a:r>
              <a:rPr lang="fr-FR" altLang="fr-FR" sz="1600" b="1" dirty="0" smtClean="0">
                <a:solidFill>
                  <a:srgbClr val="FFFFFF"/>
                </a:solidFill>
                <a:latin typeface="Verdana" pitchFamily="32" charset="0"/>
              </a:rPr>
              <a:t>Centre du service national de Bourgogne  </a:t>
            </a:r>
            <a:r>
              <a:rPr lang="fr-FR" altLang="fr-FR" sz="1200" dirty="0" smtClean="0">
                <a:solidFill>
                  <a:srgbClr val="FFFFFF"/>
                </a:solidFill>
                <a:latin typeface="Verdana" pitchFamily="32" charset="0"/>
              </a:rPr>
              <a:t>21/04/2015</a:t>
            </a:r>
            <a:endParaRPr lang="fr-FR" altLang="fr-FR" sz="12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1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33" y="4165609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33" y="2747972"/>
            <a:ext cx="7345363" cy="14176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4" indent="0">
              <a:buNone/>
              <a:defRPr sz="1800"/>
            </a:lvl2pPr>
            <a:lvl3pPr marL="913707" indent="0">
              <a:buNone/>
              <a:defRPr sz="1600"/>
            </a:lvl3pPr>
            <a:lvl4pPr marL="1370561" indent="0">
              <a:buNone/>
              <a:defRPr sz="1400"/>
            </a:lvl4pPr>
            <a:lvl5pPr marL="1827414" indent="0">
              <a:buNone/>
              <a:defRPr sz="1400"/>
            </a:lvl5pPr>
            <a:lvl6pPr marL="2284270" indent="0">
              <a:buNone/>
              <a:defRPr sz="1400"/>
            </a:lvl6pPr>
            <a:lvl7pPr marL="2741121" indent="0">
              <a:buNone/>
              <a:defRPr sz="1400"/>
            </a:lvl7pPr>
            <a:lvl8pPr marL="3197976" indent="0">
              <a:buNone/>
              <a:defRPr sz="1400"/>
            </a:lvl8pPr>
            <a:lvl9pPr marL="3654829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6218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58763"/>
            <a:ext cx="2843213" cy="1098550"/>
          </a:xfrm>
          <a:prstGeom prst="rect">
            <a:avLst/>
          </a:prstGeom>
        </p:spPr>
        <p:txBody>
          <a:bodyPr lIns="91395" tIns="45697" rIns="91395" bIns="45697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206" y="258769"/>
            <a:ext cx="4830763" cy="5532437"/>
          </a:xfrm>
          <a:prstGeom prst="rect">
            <a:avLst/>
          </a:prstGeom>
        </p:spPr>
        <p:txBody>
          <a:bodyPr lIns="91395" tIns="45697" rIns="91395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1806" y="1357318"/>
            <a:ext cx="2843213" cy="4433887"/>
          </a:xfrm>
          <a:prstGeom prst="rect">
            <a:avLst/>
          </a:prstGeom>
        </p:spPr>
        <p:txBody>
          <a:bodyPr lIns="91395" tIns="45697" rIns="91395" bIns="45697"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8" indent="0">
              <a:buNone/>
              <a:defRPr sz="1000"/>
            </a:lvl3pPr>
            <a:lvl4pPr marL="1370907" indent="0">
              <a:buNone/>
              <a:defRPr sz="900"/>
            </a:lvl4pPr>
            <a:lvl5pPr marL="1827876" indent="0">
              <a:buNone/>
              <a:defRPr sz="900"/>
            </a:lvl5pPr>
            <a:lvl6pPr marL="2284846" indent="0">
              <a:buNone/>
              <a:defRPr sz="900"/>
            </a:lvl6pPr>
            <a:lvl7pPr marL="2741814" indent="0">
              <a:buNone/>
              <a:defRPr sz="900"/>
            </a:lvl7pPr>
            <a:lvl8pPr marL="3198784" indent="0">
              <a:buNone/>
              <a:defRPr sz="900"/>
            </a:lvl8pPr>
            <a:lvl9pPr marL="365575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5009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868" y="4538665"/>
            <a:ext cx="5184775" cy="534987"/>
          </a:xfrm>
          <a:prstGeom prst="rect">
            <a:avLst/>
          </a:prstGeom>
        </p:spPr>
        <p:txBody>
          <a:bodyPr lIns="91395" tIns="45697" rIns="91395" bIns="45697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93868" y="579438"/>
            <a:ext cx="5184775" cy="3889375"/>
          </a:xfrm>
          <a:prstGeom prst="rect">
            <a:avLst/>
          </a:prstGeom>
        </p:spPr>
        <p:txBody>
          <a:bodyPr lIns="91395" tIns="45697" rIns="91395" bIns="45697"/>
          <a:lstStyle>
            <a:lvl1pPr marL="0" indent="0">
              <a:buNone/>
              <a:defRPr sz="3200"/>
            </a:lvl1pPr>
            <a:lvl2pPr marL="456969" indent="0">
              <a:buNone/>
              <a:defRPr sz="2800"/>
            </a:lvl2pPr>
            <a:lvl3pPr marL="913938" indent="0">
              <a:buNone/>
              <a:defRPr sz="2400"/>
            </a:lvl3pPr>
            <a:lvl4pPr marL="1370907" indent="0">
              <a:buNone/>
              <a:defRPr sz="2000"/>
            </a:lvl4pPr>
            <a:lvl5pPr marL="1827876" indent="0">
              <a:buNone/>
              <a:defRPr sz="2000"/>
            </a:lvl5pPr>
            <a:lvl6pPr marL="2284846" indent="0">
              <a:buNone/>
              <a:defRPr sz="2000"/>
            </a:lvl6pPr>
            <a:lvl7pPr marL="2741814" indent="0">
              <a:buNone/>
              <a:defRPr sz="2000"/>
            </a:lvl7pPr>
            <a:lvl8pPr marL="3198784" indent="0">
              <a:buNone/>
              <a:defRPr sz="2000"/>
            </a:lvl8pPr>
            <a:lvl9pPr marL="3655752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93868" y="5073656"/>
            <a:ext cx="5184775" cy="762000"/>
          </a:xfrm>
          <a:prstGeom prst="rect">
            <a:avLst/>
          </a:prstGeom>
        </p:spPr>
        <p:txBody>
          <a:bodyPr lIns="91395" tIns="45697" rIns="91395" bIns="45697"/>
          <a:lstStyle>
            <a:lvl1pPr marL="0" indent="0">
              <a:buNone/>
              <a:defRPr sz="1400"/>
            </a:lvl1pPr>
            <a:lvl2pPr marL="456969" indent="0">
              <a:buNone/>
              <a:defRPr sz="1200"/>
            </a:lvl2pPr>
            <a:lvl3pPr marL="913938" indent="0">
              <a:buNone/>
              <a:defRPr sz="1000"/>
            </a:lvl3pPr>
            <a:lvl4pPr marL="1370907" indent="0">
              <a:buNone/>
              <a:defRPr sz="900"/>
            </a:lvl4pPr>
            <a:lvl5pPr marL="1827876" indent="0">
              <a:buNone/>
              <a:defRPr sz="900"/>
            </a:lvl5pPr>
            <a:lvl6pPr marL="2284846" indent="0">
              <a:buNone/>
              <a:defRPr sz="900"/>
            </a:lvl6pPr>
            <a:lvl7pPr marL="2741814" indent="0">
              <a:buNone/>
              <a:defRPr sz="900"/>
            </a:lvl7pPr>
            <a:lvl8pPr marL="3198784" indent="0">
              <a:buNone/>
              <a:defRPr sz="900"/>
            </a:lvl8pPr>
            <a:lvl9pPr marL="3655752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70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6" y="260350"/>
            <a:ext cx="7777163" cy="1079500"/>
          </a:xfrm>
          <a:prstGeom prst="rect">
            <a:avLst/>
          </a:prstGeom>
        </p:spPr>
        <p:txBody>
          <a:bodyPr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6" y="1512888"/>
            <a:ext cx="7777163" cy="4278312"/>
          </a:xfrm>
          <a:prstGeom prst="rect">
            <a:avLst/>
          </a:prstGeom>
        </p:spPr>
        <p:txBody>
          <a:bodyPr vert="eaVert" lIns="91395" tIns="45697" rIns="91395" bIns="45697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13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65863" y="260350"/>
            <a:ext cx="1943100" cy="5530850"/>
          </a:xfrm>
          <a:prstGeom prst="rect">
            <a:avLst/>
          </a:prstGeom>
        </p:spPr>
        <p:txBody>
          <a:bodyPr vert="eaVert" lIns="91395" tIns="45697" rIns="91395" bIns="45697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6" y="260350"/>
            <a:ext cx="5681663" cy="5530850"/>
          </a:xfrm>
          <a:prstGeom prst="rect">
            <a:avLst/>
          </a:prstGeom>
        </p:spPr>
        <p:txBody>
          <a:bodyPr vert="eaVert" lIns="91395" tIns="45697" rIns="91395" bIns="45697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601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7700" y="2014538"/>
            <a:ext cx="7345363" cy="13890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673475"/>
            <a:ext cx="6049963" cy="1657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56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155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165600"/>
            <a:ext cx="7345363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2747963"/>
            <a:ext cx="7345363" cy="14176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512888"/>
            <a:ext cx="3811588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5788" y="1512888"/>
            <a:ext cx="3813175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36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1800" y="2055813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89438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89438" y="2055813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06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4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9" y="1517659"/>
            <a:ext cx="3808413" cy="427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92613" y="1517659"/>
            <a:ext cx="3808412" cy="4271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78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334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8763"/>
            <a:ext cx="2843213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200" y="258763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1800" y="1357313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760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863" y="4538663"/>
            <a:ext cx="5184775" cy="534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93863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93863" y="5073650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01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45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65863" y="260350"/>
            <a:ext cx="1943100" cy="5530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5681663" cy="5530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9" y="260350"/>
            <a:ext cx="7777163" cy="1079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450975"/>
            <a:ext cx="3817938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07" indent="0">
              <a:buNone/>
              <a:defRPr sz="1800" b="1"/>
            </a:lvl3pPr>
            <a:lvl4pPr marL="1370561" indent="0">
              <a:buNone/>
              <a:defRPr sz="1600" b="1"/>
            </a:lvl4pPr>
            <a:lvl5pPr marL="1827414" indent="0">
              <a:buNone/>
              <a:defRPr sz="1600" b="1"/>
            </a:lvl5pPr>
            <a:lvl6pPr marL="2284270" indent="0">
              <a:buNone/>
              <a:defRPr sz="1600" b="1"/>
            </a:lvl6pPr>
            <a:lvl7pPr marL="2741121" indent="0">
              <a:buNone/>
              <a:defRPr sz="1600" b="1"/>
            </a:lvl7pPr>
            <a:lvl8pPr marL="3197976" indent="0">
              <a:buNone/>
              <a:defRPr sz="1600" b="1"/>
            </a:lvl8pPr>
            <a:lvl9pPr marL="365482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1800" y="2055819"/>
            <a:ext cx="3817938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389443" y="1450975"/>
            <a:ext cx="381952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4" indent="0">
              <a:buNone/>
              <a:defRPr sz="2000" b="1"/>
            </a:lvl2pPr>
            <a:lvl3pPr marL="913707" indent="0">
              <a:buNone/>
              <a:defRPr sz="1800" b="1"/>
            </a:lvl3pPr>
            <a:lvl4pPr marL="1370561" indent="0">
              <a:buNone/>
              <a:defRPr sz="1600" b="1"/>
            </a:lvl4pPr>
            <a:lvl5pPr marL="1827414" indent="0">
              <a:buNone/>
              <a:defRPr sz="1600" b="1"/>
            </a:lvl5pPr>
            <a:lvl6pPr marL="2284270" indent="0">
              <a:buNone/>
              <a:defRPr sz="1600" b="1"/>
            </a:lvl6pPr>
            <a:lvl7pPr marL="2741121" indent="0">
              <a:buNone/>
              <a:defRPr sz="1600" b="1"/>
            </a:lvl7pPr>
            <a:lvl8pPr marL="3197976" indent="0">
              <a:buNone/>
              <a:defRPr sz="1600" b="1"/>
            </a:lvl8pPr>
            <a:lvl9pPr marL="3654829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389443" y="2055819"/>
            <a:ext cx="3819525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29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2448173" y="289347"/>
            <a:ext cx="5638800" cy="5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31" tIns="46764" rIns="89931" bIns="46764">
            <a:spAutoFit/>
          </a:bodyPr>
          <a:lstStyle>
            <a:defPPr>
              <a:defRPr lang="en-GB"/>
            </a:defPPr>
            <a:lvl1pPr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  <a:lvl2pPr marL="742762" indent="-285678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2pPr>
            <a:lvl3pPr marL="1142711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3pPr>
            <a:lvl4pPr marL="1599796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4pPr>
            <a:lvl5pPr marL="2056881" indent="-228543" algn="l" defTabSz="449149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5pPr>
            <a:lvl6pPr marL="2285424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6pPr>
            <a:lvl7pPr marL="2742507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7pPr>
            <a:lvl8pPr marL="3199592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8pPr>
            <a:lvl9pPr marL="3656676" algn="l" defTabSz="914169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icrosoft YaHei" charset="-122"/>
                <a:cs typeface="+mn-cs"/>
              </a:defRPr>
            </a:lvl9pPr>
          </a:lstStyle>
          <a:p>
            <a:pPr algn="r"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itchFamily="32" charset="0"/>
              </a:rPr>
              <a:t>Centre du service national de Bourgogne  </a:t>
            </a:r>
            <a:r>
              <a:rPr lang="fr-FR" altLang="fr-FR" sz="1200" dirty="0" smtClean="0">
                <a:solidFill>
                  <a:srgbClr val="FFFFFF"/>
                </a:solidFill>
                <a:latin typeface="Verdana" pitchFamily="32" charset="0"/>
              </a:rPr>
              <a:t>05/05/2015</a:t>
            </a:r>
            <a:endParaRPr lang="fr-FR" altLang="fr-FR" sz="1200" dirty="0">
              <a:solidFill>
                <a:srgbClr val="FFFFFF"/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9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9" y="258763"/>
            <a:ext cx="2843213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8209" y="258772"/>
            <a:ext cx="4830763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31809" y="1357318"/>
            <a:ext cx="2843213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07" indent="0">
              <a:buNone/>
              <a:defRPr sz="1000"/>
            </a:lvl3pPr>
            <a:lvl4pPr marL="1370561" indent="0">
              <a:buNone/>
              <a:defRPr sz="900"/>
            </a:lvl4pPr>
            <a:lvl5pPr marL="1827414" indent="0">
              <a:buNone/>
              <a:defRPr sz="900"/>
            </a:lvl5pPr>
            <a:lvl6pPr marL="2284270" indent="0">
              <a:buNone/>
              <a:defRPr sz="900"/>
            </a:lvl6pPr>
            <a:lvl7pPr marL="2741121" indent="0">
              <a:buNone/>
              <a:defRPr sz="900"/>
            </a:lvl7pPr>
            <a:lvl8pPr marL="3197976" indent="0">
              <a:buNone/>
              <a:defRPr sz="900"/>
            </a:lvl8pPr>
            <a:lvl9pPr marL="365482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911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868" y="4538665"/>
            <a:ext cx="5184775" cy="534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693868" y="579438"/>
            <a:ext cx="51847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6854" indent="0">
              <a:buNone/>
              <a:defRPr sz="2800"/>
            </a:lvl2pPr>
            <a:lvl3pPr marL="913707" indent="0">
              <a:buNone/>
              <a:defRPr sz="2400"/>
            </a:lvl3pPr>
            <a:lvl4pPr marL="1370561" indent="0">
              <a:buNone/>
              <a:defRPr sz="2000"/>
            </a:lvl4pPr>
            <a:lvl5pPr marL="1827414" indent="0">
              <a:buNone/>
              <a:defRPr sz="2000"/>
            </a:lvl5pPr>
            <a:lvl6pPr marL="2284270" indent="0">
              <a:buNone/>
              <a:defRPr sz="2000"/>
            </a:lvl6pPr>
            <a:lvl7pPr marL="2741121" indent="0">
              <a:buNone/>
              <a:defRPr sz="2000"/>
            </a:lvl7pPr>
            <a:lvl8pPr marL="3197976" indent="0">
              <a:buNone/>
              <a:defRPr sz="2000"/>
            </a:lvl8pPr>
            <a:lvl9pPr marL="3654829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93868" y="5073658"/>
            <a:ext cx="51847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6854" indent="0">
              <a:buNone/>
              <a:defRPr sz="1200"/>
            </a:lvl2pPr>
            <a:lvl3pPr marL="913707" indent="0">
              <a:buNone/>
              <a:defRPr sz="1000"/>
            </a:lvl3pPr>
            <a:lvl4pPr marL="1370561" indent="0">
              <a:buNone/>
              <a:defRPr sz="900"/>
            </a:lvl4pPr>
            <a:lvl5pPr marL="1827414" indent="0">
              <a:buNone/>
              <a:defRPr sz="900"/>
            </a:lvl5pPr>
            <a:lvl6pPr marL="2284270" indent="0">
              <a:buNone/>
              <a:defRPr sz="900"/>
            </a:lvl6pPr>
            <a:lvl7pPr marL="2741121" indent="0">
              <a:buNone/>
              <a:defRPr sz="900"/>
            </a:lvl7pPr>
            <a:lvl8pPr marL="3197976" indent="0">
              <a:buNone/>
              <a:defRPr sz="900"/>
            </a:lvl8pPr>
            <a:lvl9pPr marL="3654829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2477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35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58750"/>
            <a:ext cx="77692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517659"/>
            <a:ext cx="7769225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2696" indent="-228427"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69548" indent="-228427"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6401" indent="-228427"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3257" indent="-228427" algn="ctr" defTabSz="44892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642" indent="-342642" algn="l" defTabSz="44892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387" indent="-285534" algn="l" defTabSz="44892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</a:defRPr>
      </a:lvl2pPr>
      <a:lvl3pPr marL="1142134" indent="-228427" algn="l" defTabSz="44892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3pPr>
      <a:lvl4pPr marL="1598988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5843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2696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69548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6401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3257" indent="-228427" algn="l" defTabSz="44892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4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07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61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14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70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21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76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29" algn="l" defTabSz="9137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264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22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/>
  <p:txStyles>
    <p:titleStyle>
      <a:lvl1pPr algn="ctr" defTabSz="4693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693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693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693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6937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632835" indent="-239348" algn="ctr" defTabSz="47038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3111534" indent="-239348" algn="ctr" defTabSz="47038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590231" indent="-239348" algn="ctr" defTabSz="47038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4068927" indent="-239348" algn="ctr" defTabSz="470387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58402" indent="-358402" algn="l" defTabSz="469371" rtl="0" eaLnBrk="0" fontAlgn="base" hangingPunct="0">
        <a:spcBef>
          <a:spcPts val="78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76786" indent="-298419" algn="l" defTabSz="469371" rtl="0" eaLnBrk="0" fontAlgn="base" hangingPunct="0">
        <a:spcBef>
          <a:spcPts val="68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</a:defRPr>
      </a:lvl2pPr>
      <a:lvl3pPr marL="1196671" indent="-238435" algn="l" defTabSz="469371" rtl="0" eaLnBrk="0" fontAlgn="base" hangingPunct="0">
        <a:spcBef>
          <a:spcPts val="60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75039" indent="-238435" algn="l" defTabSz="469371" rtl="0" eaLnBrk="0" fontAlgn="base" hangingPunct="0">
        <a:spcBef>
          <a:spcPts val="4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153408" indent="-238435" algn="l" defTabSz="469371" rtl="0" eaLnBrk="0" fontAlgn="base" hangingPunct="0">
        <a:spcBef>
          <a:spcPts val="49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632835" indent="-239348" algn="l" defTabSz="470387" rtl="0" eaLnBrk="0" fontAlgn="base" hangingPunct="0">
        <a:spcBef>
          <a:spcPts val="49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3111534" indent="-239348" algn="l" defTabSz="470387" rtl="0" eaLnBrk="0" fontAlgn="base" hangingPunct="0">
        <a:spcBef>
          <a:spcPts val="49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590231" indent="-239348" algn="l" defTabSz="470387" rtl="0" eaLnBrk="0" fontAlgn="base" hangingPunct="0">
        <a:spcBef>
          <a:spcPts val="49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4068927" indent="-239348" algn="l" defTabSz="470387" rtl="0" eaLnBrk="0" fontAlgn="base" hangingPunct="0">
        <a:spcBef>
          <a:spcPts val="49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697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395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92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791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487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184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882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579" algn="l" defTabSz="9573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SN09_PPT02.png                                                00085830Macintosh HD                   C2DA2A0D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35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863164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3164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2pPr>
      <a:lvl3pPr algn="ctr" defTabSz="863164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3pPr>
      <a:lvl4pPr algn="ctr" defTabSz="863164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4pPr>
      <a:lvl5pPr algn="ctr" defTabSz="863164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5pPr>
      <a:lvl6pPr marL="456969" algn="ctr" defTabSz="863164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6pPr>
      <a:lvl7pPr marL="913938" algn="ctr" defTabSz="863164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7pPr>
      <a:lvl8pPr marL="1370907" algn="ctr" defTabSz="863164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8pPr>
      <a:lvl9pPr marL="1827876" algn="ctr" defTabSz="863164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charset="0"/>
        </a:defRPr>
      </a:lvl9pPr>
    </p:titleStyle>
    <p:bodyStyle>
      <a:lvl1pPr marL="323686" indent="-323686" algn="l" defTabSz="863164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1321" indent="-269738" algn="l" defTabSz="863164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8955" indent="-215792" algn="l" defTabSz="863164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12124" indent="-215792" algn="l" defTabSz="863164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43704" indent="-215792" algn="l" defTabSz="863164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400675" indent="-215792" algn="l" defTabSz="86316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57642" indent="-215792" algn="l" defTabSz="86316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314613" indent="-215792" algn="l" defTabSz="86316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771581" indent="-215792" algn="l" defTabSz="863164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9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8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7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6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6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4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4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2" algn="l" defTabSz="9139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512888"/>
            <a:ext cx="7777163" cy="42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31800" y="6008688"/>
            <a:ext cx="201612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B58B3-0D58-4CF0-B468-046F3B1C475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52750" y="6008688"/>
            <a:ext cx="2735263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192838" y="6008688"/>
            <a:ext cx="201612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836C-4A8B-43BD-8FD0-75F067F43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1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350" cy="648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588" y="3224213"/>
            <a:ext cx="8640762" cy="23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31" tIns="46764" rIns="89931" bIns="4676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spcBef>
                <a:spcPts val="2375"/>
              </a:spcBef>
              <a:buClrTx/>
            </a:pPr>
            <a:r>
              <a:rPr lang="fr-FR" altLang="fr-FR" sz="3800" b="1" dirty="0" smtClean="0">
                <a:solidFill>
                  <a:srgbClr val="FFFFFF"/>
                </a:solidFill>
                <a:latin typeface="Verdana" pitchFamily="32" charset="0"/>
              </a:rPr>
              <a:t>COMITE PILOTAGE ACADEMIQUE PREVENTION ILLETTRISME  </a:t>
            </a:r>
            <a:endParaRPr lang="fr-FR" altLang="fr-FR" sz="3800" b="1" dirty="0">
              <a:solidFill>
                <a:srgbClr val="FFFFFF"/>
              </a:solidFill>
              <a:latin typeface="Verdana" pitchFamily="32" charset="0"/>
            </a:endParaRPr>
          </a:p>
          <a:p>
            <a:pPr algn="ctr">
              <a:spcBef>
                <a:spcPts val="1250"/>
              </a:spcBef>
              <a:buClrTx/>
            </a:pPr>
            <a:r>
              <a:rPr lang="fr-FR" altLang="fr-FR" sz="2000" dirty="0" smtClean="0">
                <a:solidFill>
                  <a:srgbClr val="FFFFFF"/>
                </a:solidFill>
                <a:latin typeface="Verdana" pitchFamily="32" charset="0"/>
              </a:rPr>
              <a:t>5 octobre 2017</a:t>
            </a:r>
            <a:endParaRPr lang="fr-FR" altLang="fr-FR" sz="20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502569" y="2709862"/>
            <a:ext cx="5638800" cy="5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31" tIns="46764" rIns="89931" bIns="46764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600" b="1" dirty="0">
                <a:solidFill>
                  <a:srgbClr val="FFFFFF"/>
                </a:solidFill>
                <a:latin typeface="Verdana" pitchFamily="32" charset="0"/>
              </a:rPr>
              <a:t>Centre du service national de </a:t>
            </a:r>
            <a:r>
              <a:rPr lang="fr-FR" altLang="fr-FR" sz="1600" b="1" dirty="0" smtClean="0">
                <a:solidFill>
                  <a:srgbClr val="FFFFFF"/>
                </a:solidFill>
                <a:latin typeface="Verdana" pitchFamily="32" charset="0"/>
              </a:rPr>
              <a:t>Dijon</a:t>
            </a:r>
            <a:r>
              <a:rPr lang="fr-FR" altLang="fr-FR" sz="1600" b="1" dirty="0">
                <a:solidFill>
                  <a:srgbClr val="FFFFFF"/>
                </a:solidFill>
                <a:latin typeface="Verdana" pitchFamily="32" charset="0"/>
              </a:rPr>
              <a:t/>
            </a:r>
            <a:br>
              <a:rPr lang="fr-FR" altLang="fr-FR" sz="1600" b="1" dirty="0">
                <a:solidFill>
                  <a:srgbClr val="FFFFFF"/>
                </a:solidFill>
                <a:latin typeface="Verdana" pitchFamily="32" charset="0"/>
              </a:rPr>
            </a:br>
            <a:r>
              <a:rPr lang="fr-FR" altLang="fr-FR" sz="1200" dirty="0">
                <a:solidFill>
                  <a:srgbClr val="FFFFFF"/>
                </a:solidFill>
                <a:latin typeface="Verdana" pitchFamily="32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 txBox="1">
            <a:spLocks noChangeArrowheads="1"/>
          </p:cNvSpPr>
          <p:nvPr/>
        </p:nvSpPr>
        <p:spPr bwMode="auto">
          <a:xfrm>
            <a:off x="510052" y="1199127"/>
            <a:ext cx="7776687" cy="459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69" tIns="43184" rIns="86369" bIns="43184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algn="ctr" defTabSz="863763" eaLnBrk="1" hangingPunct="1">
              <a:spcBef>
                <a:spcPct val="20000"/>
              </a:spcBef>
              <a:buClrTx/>
              <a:buSzTx/>
            </a:pPr>
            <a:r>
              <a:rPr lang="fr-FR" altLang="fr-FR" dirty="0">
                <a:solidFill>
                  <a:srgbClr val="0070C0"/>
                </a:solidFill>
                <a:latin typeface="Sports World" panose="0200050302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 recensement </a:t>
            </a:r>
            <a:r>
              <a:rPr lang="fr-FR" altLang="fr-FR" dirty="0" smtClean="0">
                <a:solidFill>
                  <a:srgbClr val="0070C0"/>
                </a:solidFill>
                <a:latin typeface="Sports World" panose="0200050302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dans les délais (PCS </a:t>
            </a:r>
            <a:r>
              <a:rPr lang="fr-FR" altLang="fr-FR" dirty="0">
                <a:solidFill>
                  <a:srgbClr val="0070C0"/>
                </a:solidFill>
                <a:latin typeface="Sports World" panose="02000503020000020004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2.2)</a:t>
            </a: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863763" eaLnBrk="1" hangingPunct="1">
              <a:spcBef>
                <a:spcPct val="20000"/>
              </a:spcBef>
              <a:buClrTx/>
              <a:buSzTx/>
            </a:pPr>
            <a:endParaRPr lang="fr-FR" altLang="fr-FR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defTabSz="863763" eaLnBrk="1" hangingPunct="1">
              <a:spcBef>
                <a:spcPct val="20000"/>
              </a:spcBef>
              <a:buClrTx/>
              <a:buSzTx/>
            </a:pPr>
            <a:endParaRPr lang="fr-FR" altLang="fr-FR" sz="17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863763" eaLnBrk="1" hangingPunct="1">
              <a:spcBef>
                <a:spcPct val="20000"/>
              </a:spcBef>
              <a:buClrTx/>
              <a:buSzTx/>
            </a:pPr>
            <a:endParaRPr lang="fr-FR" altLang="fr-FR" sz="1700" dirty="0">
              <a:solidFill>
                <a:srgbClr val="000000"/>
              </a:solidFill>
              <a:cs typeface="Times New Roman" pitchFamily="18" charset="0"/>
            </a:endParaRPr>
          </a:p>
          <a:p>
            <a:pPr defTabSz="863763" eaLnBrk="1" hangingPunct="1">
              <a:spcBef>
                <a:spcPct val="20000"/>
              </a:spcBef>
              <a:buClrTx/>
              <a:buSzTx/>
            </a:pPr>
            <a:endParaRPr lang="fr-FR" altLang="fr-FR" sz="17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879568"/>
              </p:ext>
            </p:extLst>
          </p:nvPr>
        </p:nvGraphicFramePr>
        <p:xfrm>
          <a:off x="533517" y="2305571"/>
          <a:ext cx="7543800" cy="24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845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SN11_PPT03F.png                                               00085830Macintosh HD                   C2DA2A0D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235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2" y="1873523"/>
            <a:ext cx="7236000" cy="33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24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69" y="1225451"/>
            <a:ext cx="5616000" cy="483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96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7" y="1945530"/>
            <a:ext cx="8382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7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40" y="1369467"/>
            <a:ext cx="549251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37825" y="1081435"/>
            <a:ext cx="4921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JDC 2016 - Pourcentages de jeunes en difficulté de lecture selon le département</a:t>
            </a:r>
          </a:p>
        </p:txBody>
      </p:sp>
    </p:spTree>
    <p:extLst>
      <p:ext uri="{BB962C8B-B14F-4D97-AF65-F5344CB8AC3E}">
        <p14:creationId xmlns:p14="http://schemas.microsoft.com/office/powerpoint/2010/main" val="3786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9" y="1441475"/>
            <a:ext cx="7020000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4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0" y="1709475"/>
            <a:ext cx="7236000" cy="414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719981" y="1636691"/>
            <a:ext cx="7236000" cy="4140725"/>
            <a:chOff x="719981" y="1636691"/>
            <a:chExt cx="7236000" cy="41407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81" y="1636691"/>
              <a:ext cx="7236000" cy="414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e 3"/>
            <p:cNvGrpSpPr/>
            <p:nvPr/>
          </p:nvGrpSpPr>
          <p:grpSpPr>
            <a:xfrm>
              <a:off x="3384276" y="5352399"/>
              <a:ext cx="2106667" cy="276999"/>
              <a:chOff x="3528293" y="5977979"/>
              <a:chExt cx="2106667" cy="276999"/>
            </a:xfrm>
            <a:solidFill>
              <a:schemeClr val="bg1"/>
            </a:solidFill>
          </p:grpSpPr>
          <p:sp>
            <p:nvSpPr>
              <p:cNvPr id="2" name="ZoneTexte 1"/>
              <p:cNvSpPr txBox="1"/>
              <p:nvPr/>
            </p:nvSpPr>
            <p:spPr>
              <a:xfrm>
                <a:off x="3528293" y="5977979"/>
                <a:ext cx="2106667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France métro     Bourgogne</a:t>
                </a:r>
                <a:endParaRPr lang="fr-FR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3564293" y="6080478"/>
                <a:ext cx="72000" cy="720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icrosoft YaHei" charset="-122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680421" y="6080478"/>
                <a:ext cx="72000" cy="72000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icrosoft YaHei" charset="-122"/>
                </a:endParaRPr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1954104" y="5048358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768653" y="5048358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52776" y="5048358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528293" y="5048357"/>
              <a:ext cx="4667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6" y="1540750"/>
            <a:ext cx="7236000" cy="413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51</Words>
  <Application>Microsoft Office PowerPoint</Application>
  <PresentationFormat>Personnalisé</PresentationFormat>
  <Paragraphs>22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Thème Office</vt:lpstr>
      <vt:lpstr>2_Thème Office</vt:lpstr>
      <vt:lpstr>1_Nouvelle présentation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</dc:creator>
  <cp:lastModifiedBy>Gabrièle</cp:lastModifiedBy>
  <cp:revision>111</cp:revision>
  <cp:lastPrinted>2015-05-22T09:04:12Z</cp:lastPrinted>
  <dcterms:created xsi:type="dcterms:W3CDTF">2014-06-10T18:23:34Z</dcterms:created>
  <dcterms:modified xsi:type="dcterms:W3CDTF">2017-11-09T18:30:37Z</dcterms:modified>
</cp:coreProperties>
</file>